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7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1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5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4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9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8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2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0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4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79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12" Type="http://schemas.openxmlformats.org/officeDocument/2006/relationships/image" Target="../media/image78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0" Type="http://schemas.openxmlformats.org/officeDocument/2006/relationships/image" Target="../media/image76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Relationship Id="rId14" Type="http://schemas.openxmlformats.org/officeDocument/2006/relationships/image" Target="../media/image8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25.jpg"/><Relationship Id="rId3" Type="http://schemas.openxmlformats.org/officeDocument/2006/relationships/image" Target="../media/image18.jpg"/><Relationship Id="rId7" Type="http://schemas.openxmlformats.org/officeDocument/2006/relationships/image" Target="../media/image15.jpg"/><Relationship Id="rId12" Type="http://schemas.openxmlformats.org/officeDocument/2006/relationships/image" Target="../media/image24.jpg"/><Relationship Id="rId2" Type="http://schemas.openxmlformats.org/officeDocument/2006/relationships/image" Target="../media/image17.JPG"/><Relationship Id="rId1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3.jpg"/><Relationship Id="rId5" Type="http://schemas.openxmlformats.org/officeDocument/2006/relationships/image" Target="../media/image20.jpg"/><Relationship Id="rId15" Type="http://schemas.openxmlformats.org/officeDocument/2006/relationships/image" Target="../media/image5.jpg"/><Relationship Id="rId10" Type="http://schemas.openxmlformats.org/officeDocument/2006/relationships/image" Target="../media/image22.JPG"/><Relationship Id="rId4" Type="http://schemas.openxmlformats.org/officeDocument/2006/relationships/image" Target="../media/image19.jpg"/><Relationship Id="rId9" Type="http://schemas.openxmlformats.org/officeDocument/2006/relationships/image" Target="../media/image16.jpg"/><Relationship Id="rId1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33.jpg"/><Relationship Id="rId18" Type="http://schemas.openxmlformats.org/officeDocument/2006/relationships/image" Target="../media/image38.jpg"/><Relationship Id="rId3" Type="http://schemas.openxmlformats.org/officeDocument/2006/relationships/image" Target="../media/image27.jpg"/><Relationship Id="rId21" Type="http://schemas.openxmlformats.org/officeDocument/2006/relationships/image" Target="../media/image41.JPG"/><Relationship Id="rId7" Type="http://schemas.openxmlformats.org/officeDocument/2006/relationships/image" Target="../media/image4.jpg"/><Relationship Id="rId12" Type="http://schemas.openxmlformats.org/officeDocument/2006/relationships/image" Target="../media/image32.JPG"/><Relationship Id="rId17" Type="http://schemas.openxmlformats.org/officeDocument/2006/relationships/image" Target="../media/image37.jpg"/><Relationship Id="rId2" Type="http://schemas.openxmlformats.org/officeDocument/2006/relationships/image" Target="../media/image26.jpg"/><Relationship Id="rId16" Type="http://schemas.openxmlformats.org/officeDocument/2006/relationships/image" Target="../media/image36.jp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1.JPG"/><Relationship Id="rId5" Type="http://schemas.openxmlformats.org/officeDocument/2006/relationships/image" Target="../media/image3.jpg"/><Relationship Id="rId15" Type="http://schemas.openxmlformats.org/officeDocument/2006/relationships/image" Target="../media/image35.jpg"/><Relationship Id="rId10" Type="http://schemas.openxmlformats.org/officeDocument/2006/relationships/image" Target="../media/image30.jpg"/><Relationship Id="rId19" Type="http://schemas.openxmlformats.org/officeDocument/2006/relationships/image" Target="../media/image39.jpg"/><Relationship Id="rId4" Type="http://schemas.openxmlformats.org/officeDocument/2006/relationships/image" Target="../media/image28.jpg"/><Relationship Id="rId9" Type="http://schemas.openxmlformats.org/officeDocument/2006/relationships/image" Target="../media/image7.jpg"/><Relationship Id="rId1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JPG"/><Relationship Id="rId3" Type="http://schemas.openxmlformats.org/officeDocument/2006/relationships/image" Target="../media/image9.jpg"/><Relationship Id="rId7" Type="http://schemas.openxmlformats.org/officeDocument/2006/relationships/image" Target="../media/image44.jpg"/><Relationship Id="rId12" Type="http://schemas.openxmlformats.org/officeDocument/2006/relationships/image" Target="../media/image49.JPG"/><Relationship Id="rId2" Type="http://schemas.openxmlformats.org/officeDocument/2006/relationships/image" Target="../media/image8.jpg"/><Relationship Id="rId16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5" Type="http://schemas.openxmlformats.org/officeDocument/2006/relationships/image" Target="../media/image52.jpg"/><Relationship Id="rId10" Type="http://schemas.openxmlformats.org/officeDocument/2006/relationships/image" Target="../media/image47.jpg"/><Relationship Id="rId4" Type="http://schemas.openxmlformats.org/officeDocument/2006/relationships/image" Target="../media/image11.jpg"/><Relationship Id="rId9" Type="http://schemas.openxmlformats.org/officeDocument/2006/relationships/image" Target="../media/image46.jpg"/><Relationship Id="rId14" Type="http://schemas.openxmlformats.org/officeDocument/2006/relationships/image" Target="../media/image5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G"/><Relationship Id="rId3" Type="http://schemas.openxmlformats.org/officeDocument/2006/relationships/image" Target="../media/image56.jp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59.jpg"/><Relationship Id="rId10" Type="http://schemas.openxmlformats.org/officeDocument/2006/relationships/image" Target="../media/image64.jpg"/><Relationship Id="rId4" Type="http://schemas.openxmlformats.org/officeDocument/2006/relationships/image" Target="../media/image57.jpg"/><Relationship Id="rId9" Type="http://schemas.openxmlformats.org/officeDocument/2006/relationships/image" Target="../media/image6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1D12A-CCD3-4BD5-9646-9D7431C2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HW #11</a:t>
            </a:r>
            <a:br>
              <a:rPr lang="en-US" altLang="ko-KR" sz="4000" dirty="0">
                <a:solidFill>
                  <a:schemeClr val="bg1"/>
                </a:solidFill>
              </a:rPr>
            </a:b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수치해석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754E86-CE36-439E-8D1C-397AE5C02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 anchor="b">
            <a:normAutofit fontScale="62500" lnSpcReduction="20000"/>
          </a:bodyPr>
          <a:lstStyle/>
          <a:p>
            <a:r>
              <a:rPr lang="ko-KR" altLang="en-US" sz="1800" dirty="0" err="1">
                <a:solidFill>
                  <a:schemeClr val="bg1"/>
                </a:solidFill>
              </a:rPr>
              <a:t>컴퓨터소프트웨어학부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2017029752 </a:t>
            </a:r>
            <a:r>
              <a:rPr lang="ko-KR" altLang="en-US" sz="1800" dirty="0" err="1">
                <a:solidFill>
                  <a:schemeClr val="bg1"/>
                </a:solidFill>
              </a:rPr>
              <a:t>백승수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5B90E4F-5676-490B-9FEE-9F98D0659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4" r="13799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7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물, 산, 보트이(가) 표시된 사진&#10;&#10;자동 생성된 설명">
            <a:extLst>
              <a:ext uri="{FF2B5EF4-FFF2-40B4-BE49-F238E27FC236}">
                <a16:creationId xmlns:a16="http://schemas.microsoft.com/office/drawing/2014/main" id="{5B20B1D6-3CAC-4ADF-8EA9-F72E43A7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63" y="933061"/>
            <a:ext cx="2327668" cy="14960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EA5096-FE4F-48B9-950F-185B6C0F1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14" y="933061"/>
            <a:ext cx="2327669" cy="14960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80FD87-ACA5-4C1C-8E98-B2B4C90F1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66" y="933061"/>
            <a:ext cx="2327669" cy="1496012"/>
          </a:xfrm>
          <a:prstGeom prst="rect">
            <a:avLst/>
          </a:prstGeom>
        </p:spPr>
      </p:pic>
      <p:pic>
        <p:nvPicPr>
          <p:cNvPr id="11" name="그림 10" descr="실외, 비행, 물, 그룹이(가) 표시된 사진&#10;&#10;자동 생성된 설명">
            <a:extLst>
              <a:ext uri="{FF2B5EF4-FFF2-40B4-BE49-F238E27FC236}">
                <a16:creationId xmlns:a16="http://schemas.microsoft.com/office/drawing/2014/main" id="{A973904A-CC43-4D9B-A68A-073E22A05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63" y="2547255"/>
            <a:ext cx="2327668" cy="1543293"/>
          </a:xfrm>
          <a:prstGeom prst="rect">
            <a:avLst/>
          </a:prstGeom>
        </p:spPr>
      </p:pic>
      <p:pic>
        <p:nvPicPr>
          <p:cNvPr id="13" name="그림 12" descr="조류이(가) 표시된 사진&#10;&#10;자동 생성된 설명">
            <a:extLst>
              <a:ext uri="{FF2B5EF4-FFF2-40B4-BE49-F238E27FC236}">
                <a16:creationId xmlns:a16="http://schemas.microsoft.com/office/drawing/2014/main" id="{6A85E118-6F17-42B9-AE89-3FD699790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15" y="2547255"/>
            <a:ext cx="2327668" cy="15432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18A9FC-740E-4589-9D66-060F7483EC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67" y="2547255"/>
            <a:ext cx="2327668" cy="154329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503B2BE-0EFF-467E-A33F-C4E3C1ACA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35" y="1281017"/>
            <a:ext cx="1704975" cy="80010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843AF884-8F90-46B5-860C-A21E45B336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9" y="2918851"/>
            <a:ext cx="1838325" cy="8001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E59408F-30AD-42C1-AE76-144A967AB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13" y="4670944"/>
            <a:ext cx="1724025" cy="81915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0871E9E0-6856-42D8-940E-1D7DBE9CDD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93" y="4668132"/>
            <a:ext cx="1752600" cy="781050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C443C412-FF81-4926-8D15-D270910B6A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48" y="4666181"/>
            <a:ext cx="1752600" cy="8191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946E99-D5A2-4E26-AF9E-1CC7821E8D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03" y="4666181"/>
            <a:ext cx="1819275" cy="828675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CCA4A8E5-81B1-4427-945B-F869410CDB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233" y="4664880"/>
            <a:ext cx="1895475" cy="800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B0DCDD6-6C48-4299-ADDD-AEE094AE7436}"/>
              </a:ext>
            </a:extLst>
          </p:cNvPr>
          <p:cNvSpPr txBox="1"/>
          <p:nvPr/>
        </p:nvSpPr>
        <p:spPr>
          <a:xfrm>
            <a:off x="1459684" y="557698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img6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779D2-B10A-47BA-B68B-CD1151E762F4}"/>
              </a:ext>
            </a:extLst>
          </p:cNvPr>
          <p:cNvSpPr txBox="1"/>
          <p:nvPr/>
        </p:nvSpPr>
        <p:spPr>
          <a:xfrm>
            <a:off x="3506800" y="557698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img7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9339CE-E7EF-4314-932C-F35B54D7F285}"/>
              </a:ext>
            </a:extLst>
          </p:cNvPr>
          <p:cNvSpPr txBox="1"/>
          <p:nvPr/>
        </p:nvSpPr>
        <p:spPr>
          <a:xfrm>
            <a:off x="5495731" y="557698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img8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DF401D-6A95-4B02-B09E-C9A187051F47}"/>
              </a:ext>
            </a:extLst>
          </p:cNvPr>
          <p:cNvSpPr txBox="1"/>
          <p:nvPr/>
        </p:nvSpPr>
        <p:spPr>
          <a:xfrm>
            <a:off x="7670447" y="557698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img9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93BF2-C59C-409C-BA79-46E99605D8AF}"/>
              </a:ext>
            </a:extLst>
          </p:cNvPr>
          <p:cNvSpPr txBox="1"/>
          <p:nvPr/>
        </p:nvSpPr>
        <p:spPr>
          <a:xfrm>
            <a:off x="9781867" y="5592173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img10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73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6EF9-76AA-4BAE-B203-8EB107C2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DCT, </a:t>
            </a:r>
            <a:r>
              <a:rPr lang="en-US" altLang="ko-KR" dirty="0" err="1"/>
              <a:t>Idct</a:t>
            </a:r>
            <a:endParaRPr lang="ko-KR" altLang="en-US" dirty="0"/>
          </a:p>
        </p:txBody>
      </p:sp>
      <p:pic>
        <p:nvPicPr>
          <p:cNvPr id="5" name="그림 4" descr="물, 실외, 강, 자연이(가) 표시된 사진&#10;&#10;자동 생성된 설명">
            <a:extLst>
              <a:ext uri="{FF2B5EF4-FFF2-40B4-BE49-F238E27FC236}">
                <a16:creationId xmlns:a16="http://schemas.microsoft.com/office/drawing/2014/main" id="{FE6B57F3-A73A-4624-A96B-D8F564371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"/>
          <a:stretch/>
        </p:blipFill>
        <p:spPr>
          <a:xfrm>
            <a:off x="700635" y="2211355"/>
            <a:ext cx="4714875" cy="3030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7DD94-2185-4153-AADB-BA42E8726D24}"/>
              </a:ext>
            </a:extLst>
          </p:cNvPr>
          <p:cNvSpPr txBox="1"/>
          <p:nvPr/>
        </p:nvSpPr>
        <p:spPr>
          <a:xfrm>
            <a:off x="5802993" y="2414424"/>
            <a:ext cx="550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앞에서 나온 </a:t>
            </a:r>
            <a:r>
              <a:rPr lang="en-US" altLang="ko-KR" dirty="0"/>
              <a:t>YUV</a:t>
            </a:r>
            <a:r>
              <a:rPr lang="ko-KR" altLang="en-US" dirty="0"/>
              <a:t>를 이용해</a:t>
            </a:r>
            <a:r>
              <a:rPr lang="en-US" altLang="ko-KR" dirty="0"/>
              <a:t>, </a:t>
            </a:r>
            <a:r>
              <a:rPr lang="ko-KR" altLang="en-US" dirty="0"/>
              <a:t>픽셀 사이즈를 조정하고</a:t>
            </a:r>
            <a:endParaRPr lang="en-US" altLang="ko-KR" dirty="0"/>
          </a:p>
          <a:p>
            <a:r>
              <a:rPr lang="en-US" altLang="ko-KR" dirty="0"/>
              <a:t>DCT, IDCT</a:t>
            </a:r>
            <a:r>
              <a:rPr lang="ko-KR" altLang="en-US" dirty="0"/>
              <a:t>를 이용해 이미지 압축이 더 가능했다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49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DC5C-A38B-4136-A985-675B357B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images</a:t>
            </a:r>
            <a:endParaRPr lang="ko-KR" altLang="en-US" dirty="0"/>
          </a:p>
        </p:txBody>
      </p:sp>
      <p:pic>
        <p:nvPicPr>
          <p:cNvPr id="5" name="그림 4" descr="실외, 물, 자연, 강이(가) 표시된 사진&#10;&#10;자동 생성된 설명">
            <a:extLst>
              <a:ext uri="{FF2B5EF4-FFF2-40B4-BE49-F238E27FC236}">
                <a16:creationId xmlns:a16="http://schemas.microsoft.com/office/drawing/2014/main" id="{E1ACDDBB-018B-478C-BFF3-CF76A0CF5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2082903"/>
            <a:ext cx="2136671" cy="1371031"/>
          </a:xfrm>
          <a:prstGeom prst="rect">
            <a:avLst/>
          </a:prstGeom>
        </p:spPr>
      </p:pic>
      <p:pic>
        <p:nvPicPr>
          <p:cNvPr id="7" name="그림 6" descr="꽃이(가) 표시된 사진&#10;&#10;자동 생성된 설명">
            <a:extLst>
              <a:ext uri="{FF2B5EF4-FFF2-40B4-BE49-F238E27FC236}">
                <a16:creationId xmlns:a16="http://schemas.microsoft.com/office/drawing/2014/main" id="{771AC9CF-2FE5-46E8-BE14-86AB77690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68" y="2082904"/>
            <a:ext cx="2061376" cy="1371030"/>
          </a:xfrm>
          <a:prstGeom prst="rect">
            <a:avLst/>
          </a:prstGeom>
        </p:spPr>
      </p:pic>
      <p:pic>
        <p:nvPicPr>
          <p:cNvPr id="9" name="그림 8" descr="바위, 자연, 실외, 산이(가) 표시된 사진&#10;&#10;자동 생성된 설명">
            <a:extLst>
              <a:ext uri="{FF2B5EF4-FFF2-40B4-BE49-F238E27FC236}">
                <a16:creationId xmlns:a16="http://schemas.microsoft.com/office/drawing/2014/main" id="{BD0AF5EA-B849-4B50-8AC4-AD2B2EDA7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406" y="2082903"/>
            <a:ext cx="2056545" cy="1371030"/>
          </a:xfrm>
          <a:prstGeom prst="rect">
            <a:avLst/>
          </a:prstGeom>
        </p:spPr>
      </p:pic>
      <p:pic>
        <p:nvPicPr>
          <p:cNvPr id="11" name="그림 10" descr="산, 실외, 자연, 물이(가) 표시된 사진&#10;&#10;자동 생성된 설명">
            <a:extLst>
              <a:ext uri="{FF2B5EF4-FFF2-40B4-BE49-F238E27FC236}">
                <a16:creationId xmlns:a16="http://schemas.microsoft.com/office/drawing/2014/main" id="{E1DCDF56-66A7-41A2-B361-32FE30644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13" y="2082903"/>
            <a:ext cx="2136671" cy="1373256"/>
          </a:xfrm>
          <a:prstGeom prst="rect">
            <a:avLst/>
          </a:prstGeom>
        </p:spPr>
      </p:pic>
      <p:pic>
        <p:nvPicPr>
          <p:cNvPr id="13" name="그림 12" descr="일몰, 떼, 실외, 비행이(가) 표시된 사진&#10;&#10;자동 생성된 설명">
            <a:extLst>
              <a:ext uri="{FF2B5EF4-FFF2-40B4-BE49-F238E27FC236}">
                <a16:creationId xmlns:a16="http://schemas.microsoft.com/office/drawing/2014/main" id="{F46C017F-2B2D-47FE-AAA0-7D29B87E5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46" y="2082903"/>
            <a:ext cx="2061376" cy="1366735"/>
          </a:xfrm>
          <a:prstGeom prst="rect">
            <a:avLst/>
          </a:prstGeom>
        </p:spPr>
      </p:pic>
      <p:pic>
        <p:nvPicPr>
          <p:cNvPr id="15" name="그림 14" descr="실외, 산, 자연, 물이(가) 표시된 사진&#10;&#10;자동 생성된 설명">
            <a:extLst>
              <a:ext uri="{FF2B5EF4-FFF2-40B4-BE49-F238E27FC236}">
                <a16:creationId xmlns:a16="http://schemas.microsoft.com/office/drawing/2014/main" id="{8EAD4443-F0F5-400C-8E59-356F584B9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8" y="3558308"/>
            <a:ext cx="2040603" cy="1371030"/>
          </a:xfrm>
          <a:prstGeom prst="rect">
            <a:avLst/>
          </a:prstGeom>
        </p:spPr>
      </p:pic>
      <p:pic>
        <p:nvPicPr>
          <p:cNvPr id="17" name="그림 16" descr="산, 자연, 잔디, 기차이(가) 표시된 사진&#10;&#10;자동 생성된 설명">
            <a:extLst>
              <a:ext uri="{FF2B5EF4-FFF2-40B4-BE49-F238E27FC236}">
                <a16:creationId xmlns:a16="http://schemas.microsoft.com/office/drawing/2014/main" id="{64CABF15-CEA5-41EF-A510-CF2F62B6D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68" y="3558308"/>
            <a:ext cx="2061376" cy="1374251"/>
          </a:xfrm>
          <a:prstGeom prst="rect">
            <a:avLst/>
          </a:prstGeom>
        </p:spPr>
      </p:pic>
      <p:pic>
        <p:nvPicPr>
          <p:cNvPr id="19" name="그림 18" descr="건물, 실외, 장면, 거리이(가) 표시된 사진&#10;&#10;자동 생성된 설명">
            <a:extLst>
              <a:ext uri="{FF2B5EF4-FFF2-40B4-BE49-F238E27FC236}">
                <a16:creationId xmlns:a16="http://schemas.microsoft.com/office/drawing/2014/main" id="{0F09CD25-936B-496E-B2E3-B5D3A772B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574" y="3558308"/>
            <a:ext cx="2061377" cy="1371030"/>
          </a:xfrm>
          <a:prstGeom prst="rect">
            <a:avLst/>
          </a:prstGeom>
        </p:spPr>
      </p:pic>
      <p:pic>
        <p:nvPicPr>
          <p:cNvPr id="21" name="그림 20" descr="건물, 실외, 자전거, 주차이(가) 표시된 사진&#10;&#10;자동 생성된 설명">
            <a:extLst>
              <a:ext uri="{FF2B5EF4-FFF2-40B4-BE49-F238E27FC236}">
                <a16:creationId xmlns:a16="http://schemas.microsoft.com/office/drawing/2014/main" id="{FE79B9E3-95B4-4E86-9732-39A6051510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981" y="3556083"/>
            <a:ext cx="2170138" cy="1371030"/>
          </a:xfrm>
          <a:prstGeom prst="rect">
            <a:avLst/>
          </a:prstGeom>
        </p:spPr>
      </p:pic>
      <p:pic>
        <p:nvPicPr>
          <p:cNvPr id="23" name="그림 22" descr="실외, 식물, 잔디, 나무이(가) 표시된 사진&#10;&#10;자동 생성된 설명">
            <a:extLst>
              <a:ext uri="{FF2B5EF4-FFF2-40B4-BE49-F238E27FC236}">
                <a16:creationId xmlns:a16="http://schemas.microsoft.com/office/drawing/2014/main" id="{79336E09-006A-46F9-8CAC-7E1FA270E4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46" y="3556083"/>
            <a:ext cx="2061376" cy="13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7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B09FC-3A47-4477-9A02-FAF435CD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DB5F04-5642-47C5-ADF9-1787D9F8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Find the correlation coefficients between color components in the images</a:t>
            </a:r>
          </a:p>
          <a:p>
            <a:r>
              <a:rPr lang="en-US" altLang="ko-KR" dirty="0"/>
              <a:t>RGB &amp; YUV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07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04FEE-F61C-4749-B695-C1585068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RGB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2FB42-94D3-4E93-AE3B-F850AE76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1" y="2033614"/>
            <a:ext cx="1304925" cy="44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D1712-C7A6-47B3-A792-604E0036BE6F}"/>
              </a:ext>
            </a:extLst>
          </p:cNvPr>
          <p:cNvSpPr txBox="1"/>
          <p:nvPr/>
        </p:nvSpPr>
        <p:spPr>
          <a:xfrm>
            <a:off x="800099" y="1547467"/>
            <a:ext cx="638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red, green, blue </a:t>
            </a:r>
            <a:r>
              <a:rPr lang="ko-KR" altLang="en-US" dirty="0"/>
              <a:t>요소는 다음과 같이 선택할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EA7F6-25AE-4EDE-8AEE-D77C568E194A}"/>
              </a:ext>
            </a:extLst>
          </p:cNvPr>
          <p:cNvSpPr txBox="1"/>
          <p:nvPr/>
        </p:nvSpPr>
        <p:spPr>
          <a:xfrm>
            <a:off x="800099" y="4380209"/>
            <a:ext cx="1015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Red-green, red-blue, green-blue </a:t>
            </a:r>
            <a:r>
              <a:rPr lang="ko-KR" altLang="en-US" dirty="0"/>
              <a:t>사이의 </a:t>
            </a:r>
            <a:r>
              <a:rPr lang="en-US" altLang="ko-KR" dirty="0"/>
              <a:t>correlation coefficient</a:t>
            </a:r>
            <a:r>
              <a:rPr lang="ko-KR" altLang="en-US" dirty="0"/>
              <a:t>를 구하기 위해 다음과 같이 선택해준다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1550C74-DBBC-4D65-AE87-6715EDA2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1" y="4866356"/>
            <a:ext cx="4010025" cy="95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2CFA6B-9610-4397-98FF-01179D146D91}"/>
              </a:ext>
            </a:extLst>
          </p:cNvPr>
          <p:cNvSpPr txBox="1"/>
          <p:nvPr/>
        </p:nvSpPr>
        <p:spPr>
          <a:xfrm>
            <a:off x="5511568" y="5364893"/>
            <a:ext cx="3801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계산을 위해 </a:t>
            </a:r>
            <a:r>
              <a:rPr lang="en-US" altLang="ko-KR" sz="1400" dirty="0"/>
              <a:t>reshape (3</a:t>
            </a:r>
            <a:r>
              <a:rPr lang="ko-KR" altLang="en-US" sz="1400" dirty="0"/>
              <a:t>차원 배열</a:t>
            </a:r>
            <a:r>
              <a:rPr lang="en-US" altLang="ko-KR" sz="1400" dirty="0"/>
              <a:t>-&gt;2</a:t>
            </a:r>
            <a:r>
              <a:rPr lang="ko-KR" altLang="en-US" sz="1400" dirty="0"/>
              <a:t>차원 배열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2" name="그림 11" descr="녹색, 물, 옅은, 대형이(가) 표시된 사진&#10;&#10;자동 생성된 설명">
            <a:extLst>
              <a:ext uri="{FF2B5EF4-FFF2-40B4-BE49-F238E27FC236}">
                <a16:creationId xmlns:a16="http://schemas.microsoft.com/office/drawing/2014/main" id="{F15E0F52-C77F-4B33-BDFD-A3A88CDAE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51" y="2821794"/>
            <a:ext cx="1990817" cy="1277441"/>
          </a:xfrm>
          <a:prstGeom prst="rect">
            <a:avLst/>
          </a:prstGeom>
        </p:spPr>
      </p:pic>
      <p:pic>
        <p:nvPicPr>
          <p:cNvPr id="14" name="그림 13" descr="물, 옅은, 교통, 보기이(가) 표시된 사진&#10;&#10;자동 생성된 설명">
            <a:extLst>
              <a:ext uri="{FF2B5EF4-FFF2-40B4-BE49-F238E27FC236}">
                <a16:creationId xmlns:a16="http://schemas.microsoft.com/office/drawing/2014/main" id="{3AC72422-D8DD-4C03-B9B7-EBCC7CA1C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1" y="2821794"/>
            <a:ext cx="1990817" cy="1277441"/>
          </a:xfrm>
          <a:prstGeom prst="rect">
            <a:avLst/>
          </a:prstGeom>
        </p:spPr>
      </p:pic>
      <p:pic>
        <p:nvPicPr>
          <p:cNvPr id="16" name="그림 15" descr="어두운, 모니터, 비디오, 텔레비전이(가) 표시된 사진&#10;&#10;자동 생성된 설명">
            <a:extLst>
              <a:ext uri="{FF2B5EF4-FFF2-40B4-BE49-F238E27FC236}">
                <a16:creationId xmlns:a16="http://schemas.microsoft.com/office/drawing/2014/main" id="{619317B5-D758-4CF0-B7FF-FF7834A94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31" y="2821794"/>
            <a:ext cx="1990817" cy="12774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B27203-54C0-424D-BB3C-71F270D4DCAA}"/>
              </a:ext>
            </a:extLst>
          </p:cNvPr>
          <p:cNvSpPr txBox="1"/>
          <p:nvPr/>
        </p:nvSpPr>
        <p:spPr>
          <a:xfrm>
            <a:off x="8307710" y="3136612"/>
            <a:ext cx="308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값 제외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초기화하고 이미지로 출력한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37376F-5FAB-413F-B2A6-639973F3F344}"/>
              </a:ext>
            </a:extLst>
          </p:cNvPr>
          <p:cNvSpPr txBox="1"/>
          <p:nvPr/>
        </p:nvSpPr>
        <p:spPr>
          <a:xfrm>
            <a:off x="1946990" y="24812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672EF9-CD5A-4AA5-94FB-E8E3EA8893B2}"/>
              </a:ext>
            </a:extLst>
          </p:cNvPr>
          <p:cNvSpPr txBox="1"/>
          <p:nvPr/>
        </p:nvSpPr>
        <p:spPr>
          <a:xfrm>
            <a:off x="4328447" y="248128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4A536B-0E02-46D1-9196-36F941F18107}"/>
              </a:ext>
            </a:extLst>
          </p:cNvPr>
          <p:cNvSpPr txBox="1"/>
          <p:nvPr/>
        </p:nvSpPr>
        <p:spPr>
          <a:xfrm>
            <a:off x="6745175" y="247873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22" name="그림 21" descr="실외, 물, 자연, 강이(가) 표시된 사진&#10;&#10;자동 생성된 설명">
            <a:extLst>
              <a:ext uri="{FF2B5EF4-FFF2-40B4-BE49-F238E27FC236}">
                <a16:creationId xmlns:a16="http://schemas.microsoft.com/office/drawing/2014/main" id="{AF99D496-A624-4D90-B77B-ADA4A363E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84" y="1316360"/>
            <a:ext cx="2137745" cy="13717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EE2174-9BBF-45FD-A505-9083FD21AAD8}"/>
              </a:ext>
            </a:extLst>
          </p:cNvPr>
          <p:cNvSpPr txBox="1"/>
          <p:nvPr/>
        </p:nvSpPr>
        <p:spPr>
          <a:xfrm>
            <a:off x="9672690" y="934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39978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7E8D68AD-DE0A-4C40-B8BE-A4E30467B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44"/>
          <a:stretch/>
        </p:blipFill>
        <p:spPr>
          <a:xfrm>
            <a:off x="1107415" y="1329657"/>
            <a:ext cx="1885950" cy="816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DE650-3D7F-4B93-9A21-A92FFA99C885}"/>
              </a:ext>
            </a:extLst>
          </p:cNvPr>
          <p:cNvSpPr txBox="1"/>
          <p:nvPr/>
        </p:nvSpPr>
        <p:spPr>
          <a:xfrm>
            <a:off x="497953" y="130377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30E00-F913-41DB-8FE2-8BDAB070A1FC}"/>
              </a:ext>
            </a:extLst>
          </p:cNvPr>
          <p:cNvSpPr txBox="1"/>
          <p:nvPr/>
        </p:nvSpPr>
        <p:spPr>
          <a:xfrm>
            <a:off x="510740" y="154020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F171E-E4B4-4462-86D5-B1CAB7841850}"/>
              </a:ext>
            </a:extLst>
          </p:cNvPr>
          <p:cNvSpPr txBox="1"/>
          <p:nvPr/>
        </p:nvSpPr>
        <p:spPr>
          <a:xfrm>
            <a:off x="498717" y="177662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G-B</a:t>
            </a:r>
            <a:endParaRPr lang="ko-KR" altLang="en-US" dirty="0"/>
          </a:p>
        </p:txBody>
      </p:sp>
      <p:pic>
        <p:nvPicPr>
          <p:cNvPr id="10" name="그림 9" descr="텔레비전, 어두운, 방, 모니터이(가) 표시된 사진&#10;&#10;자동 생성된 설명">
            <a:extLst>
              <a:ext uri="{FF2B5EF4-FFF2-40B4-BE49-F238E27FC236}">
                <a16:creationId xmlns:a16="http://schemas.microsoft.com/office/drawing/2014/main" id="{E5877715-63A8-4507-B8F0-FB7AC76DA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96" y="2819656"/>
            <a:ext cx="1935343" cy="1222693"/>
          </a:xfrm>
          <a:prstGeom prst="rect">
            <a:avLst/>
          </a:prstGeom>
        </p:spPr>
      </p:pic>
      <p:pic>
        <p:nvPicPr>
          <p:cNvPr id="12" name="그림 11" descr="잔디, 녹색, 오래된, 사진이(가) 표시된 사진&#10;&#10;자동 생성된 설명">
            <a:extLst>
              <a:ext uri="{FF2B5EF4-FFF2-40B4-BE49-F238E27FC236}">
                <a16:creationId xmlns:a16="http://schemas.microsoft.com/office/drawing/2014/main" id="{3A11D247-4CB9-4E60-B509-274DA28AB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99" y="2819656"/>
            <a:ext cx="1935343" cy="1222693"/>
          </a:xfrm>
          <a:prstGeom prst="rect">
            <a:avLst/>
          </a:prstGeom>
        </p:spPr>
      </p:pic>
      <p:pic>
        <p:nvPicPr>
          <p:cNvPr id="14" name="그림 13" descr="실외, 건물, 어두운, 옅은이(가) 표시된 사진&#10;&#10;자동 생성된 설명">
            <a:extLst>
              <a:ext uri="{FF2B5EF4-FFF2-40B4-BE49-F238E27FC236}">
                <a16:creationId xmlns:a16="http://schemas.microsoft.com/office/drawing/2014/main" id="{2A17E865-2FD5-488F-B8B3-F003983B2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03" y="2819657"/>
            <a:ext cx="1935342" cy="122269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7CCCAE0-D932-45AE-AD16-422C0DB53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" y="3030952"/>
            <a:ext cx="2219325" cy="800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78360C-1582-4EDC-8890-CDB2B94A9A22}"/>
              </a:ext>
            </a:extLst>
          </p:cNvPr>
          <p:cNvSpPr txBox="1"/>
          <p:nvPr/>
        </p:nvSpPr>
        <p:spPr>
          <a:xfrm>
            <a:off x="495257" y="2969337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R-G</a:t>
            </a:r>
          </a:p>
          <a:p>
            <a:r>
              <a:rPr lang="en-US" altLang="ko-KR" dirty="0"/>
              <a:t>R-B</a:t>
            </a:r>
          </a:p>
          <a:p>
            <a:r>
              <a:rPr lang="en-US" altLang="ko-KR" dirty="0"/>
              <a:t>G-B</a:t>
            </a:r>
            <a:endParaRPr lang="ko-KR" altLang="en-US" dirty="0"/>
          </a:p>
        </p:txBody>
      </p:sp>
      <p:pic>
        <p:nvPicPr>
          <p:cNvPr id="24" name="그림 23" descr="물, 옅은, 교통, 보기이(가) 표시된 사진&#10;&#10;자동 생성된 설명">
            <a:extLst>
              <a:ext uri="{FF2B5EF4-FFF2-40B4-BE49-F238E27FC236}">
                <a16:creationId xmlns:a16="http://schemas.microsoft.com/office/drawing/2014/main" id="{A754CCFA-45F7-40E5-B31D-5502CE7638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99" y="1171547"/>
            <a:ext cx="1885950" cy="1210151"/>
          </a:xfrm>
          <a:prstGeom prst="rect">
            <a:avLst/>
          </a:prstGeom>
        </p:spPr>
      </p:pic>
      <p:pic>
        <p:nvPicPr>
          <p:cNvPr id="26" name="그림 25" descr="녹색, 물, 옅은, 대형이(가) 표시된 사진&#10;&#10;자동 생성된 설명">
            <a:extLst>
              <a:ext uri="{FF2B5EF4-FFF2-40B4-BE49-F238E27FC236}">
                <a16:creationId xmlns:a16="http://schemas.microsoft.com/office/drawing/2014/main" id="{A2D68E9B-C03B-4D19-8860-44713439E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95" y="1171546"/>
            <a:ext cx="1885950" cy="1210151"/>
          </a:xfrm>
          <a:prstGeom prst="rect">
            <a:avLst/>
          </a:prstGeom>
        </p:spPr>
      </p:pic>
      <p:pic>
        <p:nvPicPr>
          <p:cNvPr id="28" name="그림 27" descr="어두운, 모니터, 비디오, 텔레비전이(가) 표시된 사진&#10;&#10;자동 생성된 설명">
            <a:extLst>
              <a:ext uri="{FF2B5EF4-FFF2-40B4-BE49-F238E27FC236}">
                <a16:creationId xmlns:a16="http://schemas.microsoft.com/office/drawing/2014/main" id="{4028F156-25C4-4D5B-9035-23D511CF31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592" y="1171546"/>
            <a:ext cx="1885950" cy="12101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6BA9CC7-87A8-445D-8675-0A5C3497D34F}"/>
              </a:ext>
            </a:extLst>
          </p:cNvPr>
          <p:cNvSpPr txBox="1"/>
          <p:nvPr/>
        </p:nvSpPr>
        <p:spPr>
          <a:xfrm>
            <a:off x="510740" y="4578141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R-G</a:t>
            </a:r>
          </a:p>
          <a:p>
            <a:r>
              <a:rPr lang="en-US" altLang="ko-KR" dirty="0"/>
              <a:t>R-B</a:t>
            </a:r>
          </a:p>
          <a:p>
            <a:r>
              <a:rPr lang="en-US" altLang="ko-KR" dirty="0"/>
              <a:t>G-B</a:t>
            </a: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F88A20A2-A39E-457C-A2D1-CD28659DC8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23" y="4639756"/>
            <a:ext cx="1685925" cy="800100"/>
          </a:xfrm>
          <a:prstGeom prst="rect">
            <a:avLst/>
          </a:prstGeom>
        </p:spPr>
      </p:pic>
      <p:pic>
        <p:nvPicPr>
          <p:cNvPr id="33" name="그림 32" descr="자연, 산, 실외, 어두운이(가) 표시된 사진&#10;&#10;자동 생성된 설명">
            <a:extLst>
              <a:ext uri="{FF2B5EF4-FFF2-40B4-BE49-F238E27FC236}">
                <a16:creationId xmlns:a16="http://schemas.microsoft.com/office/drawing/2014/main" id="{69E87343-0A2A-45DE-9678-0250F20476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99" y="4433748"/>
            <a:ext cx="1885950" cy="1212116"/>
          </a:xfrm>
          <a:prstGeom prst="rect">
            <a:avLst/>
          </a:prstGeom>
        </p:spPr>
      </p:pic>
      <p:pic>
        <p:nvPicPr>
          <p:cNvPr id="35" name="그림 34" descr="녹색, 실외, 물, 강이(가) 표시된 사진&#10;&#10;자동 생성된 설명">
            <a:extLst>
              <a:ext uri="{FF2B5EF4-FFF2-40B4-BE49-F238E27FC236}">
                <a16:creationId xmlns:a16="http://schemas.microsoft.com/office/drawing/2014/main" id="{DE3D20DA-3B3C-4AE2-BFED-76FC650EED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95" y="4433748"/>
            <a:ext cx="1882893" cy="1210151"/>
          </a:xfrm>
          <a:prstGeom prst="rect">
            <a:avLst/>
          </a:prstGeom>
        </p:spPr>
      </p:pic>
      <p:pic>
        <p:nvPicPr>
          <p:cNvPr id="37" name="그림 36" descr="어두운, 옅은, 켜진, 남자이(가) 표시된 사진&#10;&#10;자동 생성된 설명">
            <a:extLst>
              <a:ext uri="{FF2B5EF4-FFF2-40B4-BE49-F238E27FC236}">
                <a16:creationId xmlns:a16="http://schemas.microsoft.com/office/drawing/2014/main" id="{019FF65D-DB7D-403D-A58A-658EACDE73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34" y="4433748"/>
            <a:ext cx="1882893" cy="1210151"/>
          </a:xfrm>
          <a:prstGeom prst="rect">
            <a:avLst/>
          </a:prstGeom>
        </p:spPr>
      </p:pic>
      <p:pic>
        <p:nvPicPr>
          <p:cNvPr id="39" name="그림 38" descr="실외, 물, 자연, 강이(가) 표시된 사진&#10;&#10;자동 생성된 설명">
            <a:extLst>
              <a:ext uri="{FF2B5EF4-FFF2-40B4-BE49-F238E27FC236}">
                <a16:creationId xmlns:a16="http://schemas.microsoft.com/office/drawing/2014/main" id="{4C679C30-0AD9-44D3-B081-00650BDEFD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889" y="1171546"/>
            <a:ext cx="1885950" cy="1210151"/>
          </a:xfrm>
          <a:prstGeom prst="rect">
            <a:avLst/>
          </a:prstGeom>
        </p:spPr>
      </p:pic>
      <p:pic>
        <p:nvPicPr>
          <p:cNvPr id="41" name="그림 40" descr="산, 실외, 자연, 물이(가) 표시된 사진&#10;&#10;자동 생성된 설명">
            <a:extLst>
              <a:ext uri="{FF2B5EF4-FFF2-40B4-BE49-F238E27FC236}">
                <a16:creationId xmlns:a16="http://schemas.microsoft.com/office/drawing/2014/main" id="{37CC2581-68C9-4647-BE43-D5A234ECC9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889" y="4427755"/>
            <a:ext cx="1885950" cy="1212116"/>
          </a:xfrm>
          <a:prstGeom prst="rect">
            <a:avLst/>
          </a:prstGeom>
        </p:spPr>
      </p:pic>
      <p:pic>
        <p:nvPicPr>
          <p:cNvPr id="43" name="그림 42" descr="건물, 실외, 자전거, 주차이(가) 표시된 사진&#10;&#10;자동 생성된 설명">
            <a:extLst>
              <a:ext uri="{FF2B5EF4-FFF2-40B4-BE49-F238E27FC236}">
                <a16:creationId xmlns:a16="http://schemas.microsoft.com/office/drawing/2014/main" id="{0FA7B7A3-AE7A-41F4-B9F7-CC6B9FE652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92" y="2819656"/>
            <a:ext cx="1935343" cy="12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0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F86BD9-B5DE-4095-8A9C-D3BC0A065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26" y="849085"/>
            <a:ext cx="1821445" cy="1211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ADC58F-522C-49A5-AB29-A1DA5604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38" y="849084"/>
            <a:ext cx="1821445" cy="1211450"/>
          </a:xfrm>
          <a:prstGeom prst="rect">
            <a:avLst/>
          </a:prstGeom>
        </p:spPr>
      </p:pic>
      <p:pic>
        <p:nvPicPr>
          <p:cNvPr id="9" name="그림 8" descr="어두운, 옅은, 남자, 모니터이(가) 표시된 사진&#10;&#10;자동 생성된 설명">
            <a:extLst>
              <a:ext uri="{FF2B5EF4-FFF2-40B4-BE49-F238E27FC236}">
                <a16:creationId xmlns:a16="http://schemas.microsoft.com/office/drawing/2014/main" id="{FADBFF20-A929-4BE4-8992-74F5AC1FC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50" y="849084"/>
            <a:ext cx="1821445" cy="1211450"/>
          </a:xfrm>
          <a:prstGeom prst="rect">
            <a:avLst/>
          </a:prstGeom>
        </p:spPr>
      </p:pic>
      <p:pic>
        <p:nvPicPr>
          <p:cNvPr id="11" name="그림 10" descr="꽃이(가) 표시된 사진&#10;&#10;자동 생성된 설명">
            <a:extLst>
              <a:ext uri="{FF2B5EF4-FFF2-40B4-BE49-F238E27FC236}">
                <a16:creationId xmlns:a16="http://schemas.microsoft.com/office/drawing/2014/main" id="{2D851B33-9C6C-49E3-ACF3-3A1C404FB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62" y="849084"/>
            <a:ext cx="1821444" cy="1211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078458-0454-4565-BC14-63B9FADF7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34" y="1049996"/>
            <a:ext cx="1838325" cy="809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58AFF6-DE16-4CF3-B535-B1046C457B5C}"/>
              </a:ext>
            </a:extLst>
          </p:cNvPr>
          <p:cNvSpPr txBox="1"/>
          <p:nvPr/>
        </p:nvSpPr>
        <p:spPr>
          <a:xfrm>
            <a:off x="795589" y="990743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R-G</a:t>
            </a:r>
          </a:p>
          <a:p>
            <a:r>
              <a:rPr lang="en-US" altLang="ko-KR" dirty="0"/>
              <a:t>R-B</a:t>
            </a:r>
          </a:p>
          <a:p>
            <a:r>
              <a:rPr lang="en-US" altLang="ko-KR" dirty="0"/>
              <a:t>G-B</a:t>
            </a:r>
            <a:endParaRPr lang="ko-KR" altLang="en-US" dirty="0"/>
          </a:p>
        </p:txBody>
      </p:sp>
      <p:pic>
        <p:nvPicPr>
          <p:cNvPr id="16" name="그림 15" descr="바위, 자연, 실외, 산이(가) 표시된 사진&#10;&#10;자동 생성된 설명">
            <a:extLst>
              <a:ext uri="{FF2B5EF4-FFF2-40B4-BE49-F238E27FC236}">
                <a16:creationId xmlns:a16="http://schemas.microsoft.com/office/drawing/2014/main" id="{2AEEF43A-D66A-45B9-A15C-0918F3F25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62" y="2152404"/>
            <a:ext cx="1821444" cy="1214296"/>
          </a:xfrm>
          <a:prstGeom prst="rect">
            <a:avLst/>
          </a:prstGeom>
        </p:spPr>
      </p:pic>
      <p:pic>
        <p:nvPicPr>
          <p:cNvPr id="18" name="그림 17" descr="일몰, 떼, 실외, 비행이(가) 표시된 사진&#10;&#10;자동 생성된 설명">
            <a:extLst>
              <a:ext uri="{FF2B5EF4-FFF2-40B4-BE49-F238E27FC236}">
                <a16:creationId xmlns:a16="http://schemas.microsoft.com/office/drawing/2014/main" id="{40364370-5E62-496B-B8DC-3A1330BC5A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62" y="3458571"/>
            <a:ext cx="1821444" cy="1207655"/>
          </a:xfrm>
          <a:prstGeom prst="rect">
            <a:avLst/>
          </a:prstGeom>
        </p:spPr>
      </p:pic>
      <p:pic>
        <p:nvPicPr>
          <p:cNvPr id="20" name="그림 19" descr="실외, 산, 자연, 물이(가) 표시된 사진&#10;&#10;자동 생성된 설명">
            <a:extLst>
              <a:ext uri="{FF2B5EF4-FFF2-40B4-BE49-F238E27FC236}">
                <a16:creationId xmlns:a16="http://schemas.microsoft.com/office/drawing/2014/main" id="{CA9A56CD-E84B-484B-A98B-7710991A12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62" y="4762720"/>
            <a:ext cx="1838325" cy="1235125"/>
          </a:xfrm>
          <a:prstGeom prst="rect">
            <a:avLst/>
          </a:prstGeom>
        </p:spPr>
      </p:pic>
      <p:pic>
        <p:nvPicPr>
          <p:cNvPr id="22" name="그림 21" descr="실내, 어두운, 앉아있는, 침대이(가) 표시된 사진&#10;&#10;자동 생성된 설명">
            <a:extLst>
              <a:ext uri="{FF2B5EF4-FFF2-40B4-BE49-F238E27FC236}">
                <a16:creationId xmlns:a16="http://schemas.microsoft.com/office/drawing/2014/main" id="{2342E846-2E47-4F30-AFCC-46A5546EB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27" y="2152404"/>
            <a:ext cx="1821444" cy="1214296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E9F17FD4-6AED-4041-9FB4-8E36480228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08" y="2359502"/>
            <a:ext cx="1704975" cy="800100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7126AEF2-4742-46B5-AFC5-3B0B8D571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59" y="3659483"/>
            <a:ext cx="1828800" cy="790575"/>
          </a:xfrm>
          <a:prstGeom prst="rect">
            <a:avLst/>
          </a:prstGeom>
        </p:spPr>
      </p:pic>
      <p:pic>
        <p:nvPicPr>
          <p:cNvPr id="28" name="그림 27" descr="녹색, 잔디, 앉아있는, 대형이(가) 표시된 사진&#10;&#10;자동 생성된 설명">
            <a:extLst>
              <a:ext uri="{FF2B5EF4-FFF2-40B4-BE49-F238E27FC236}">
                <a16:creationId xmlns:a16="http://schemas.microsoft.com/office/drawing/2014/main" id="{09127D91-E9AB-4AFE-8118-7277610EB1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38" y="2152404"/>
            <a:ext cx="1821444" cy="1214296"/>
          </a:xfrm>
          <a:prstGeom prst="rect">
            <a:avLst/>
          </a:prstGeom>
        </p:spPr>
      </p:pic>
      <p:pic>
        <p:nvPicPr>
          <p:cNvPr id="30" name="그림 29" descr="물고기, 눈, 침대, 앉아있는이(가) 표시된 사진&#10;&#10;자동 생성된 설명">
            <a:extLst>
              <a:ext uri="{FF2B5EF4-FFF2-40B4-BE49-F238E27FC236}">
                <a16:creationId xmlns:a16="http://schemas.microsoft.com/office/drawing/2014/main" id="{5900C9DD-40E2-43ED-9949-EF70353F03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49" y="2155250"/>
            <a:ext cx="1817175" cy="1211450"/>
          </a:xfrm>
          <a:prstGeom prst="rect">
            <a:avLst/>
          </a:prstGeom>
        </p:spPr>
      </p:pic>
      <p:pic>
        <p:nvPicPr>
          <p:cNvPr id="32" name="그림 31" descr="일몰, 평면, 오렌지, 비행이(가) 표시된 사진&#10;&#10;자동 생성된 설명">
            <a:extLst>
              <a:ext uri="{FF2B5EF4-FFF2-40B4-BE49-F238E27FC236}">
                <a16:creationId xmlns:a16="http://schemas.microsoft.com/office/drawing/2014/main" id="{BEEEECC7-538D-4D46-818E-DAA804EC69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26" y="3458571"/>
            <a:ext cx="1821444" cy="1207655"/>
          </a:xfrm>
          <a:prstGeom prst="rect">
            <a:avLst/>
          </a:prstGeom>
        </p:spPr>
      </p:pic>
      <p:pic>
        <p:nvPicPr>
          <p:cNvPr id="34" name="그림 33" descr="비행, 연, 실외, 그룹이(가) 표시된 사진&#10;&#10;자동 생성된 설명">
            <a:extLst>
              <a:ext uri="{FF2B5EF4-FFF2-40B4-BE49-F238E27FC236}">
                <a16:creationId xmlns:a16="http://schemas.microsoft.com/office/drawing/2014/main" id="{2F133525-B63A-4A1D-8BEE-EECC862533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38" y="3462662"/>
            <a:ext cx="1821444" cy="1207655"/>
          </a:xfrm>
          <a:prstGeom prst="rect">
            <a:avLst/>
          </a:prstGeom>
        </p:spPr>
      </p:pic>
      <p:pic>
        <p:nvPicPr>
          <p:cNvPr id="36" name="그림 35" descr="하늘, 노트북, 어두운, 앉아있는이(가) 표시된 사진&#10;&#10;자동 생성된 설명">
            <a:extLst>
              <a:ext uri="{FF2B5EF4-FFF2-40B4-BE49-F238E27FC236}">
                <a16:creationId xmlns:a16="http://schemas.microsoft.com/office/drawing/2014/main" id="{0B16197D-E6E6-49B0-8597-AA8CE1EE25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288" y="3458571"/>
            <a:ext cx="1827167" cy="1211450"/>
          </a:xfrm>
          <a:prstGeom prst="rect">
            <a:avLst/>
          </a:prstGeom>
        </p:spPr>
      </p:pic>
      <p:pic>
        <p:nvPicPr>
          <p:cNvPr id="38" name="그림 37" descr="자연, 협곡, 계곡, 일몰이(가) 표시된 사진&#10;&#10;자동 생성된 설명">
            <a:extLst>
              <a:ext uri="{FF2B5EF4-FFF2-40B4-BE49-F238E27FC236}">
                <a16:creationId xmlns:a16="http://schemas.microsoft.com/office/drawing/2014/main" id="{E23EB54F-5462-44A7-9970-44CFAC9000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44" y="4758097"/>
            <a:ext cx="1838325" cy="1235125"/>
          </a:xfrm>
          <a:prstGeom prst="rect">
            <a:avLst/>
          </a:prstGeom>
        </p:spPr>
      </p:pic>
      <p:pic>
        <p:nvPicPr>
          <p:cNvPr id="40" name="그림 39" descr="잔디, 녹색, 실외, 평야이(가) 표시된 사진&#10;&#10;자동 생성된 설명">
            <a:extLst>
              <a:ext uri="{FF2B5EF4-FFF2-40B4-BE49-F238E27FC236}">
                <a16:creationId xmlns:a16="http://schemas.microsoft.com/office/drawing/2014/main" id="{E88E4D96-890C-4EEE-ABF1-2ABC4D260D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58" y="4758097"/>
            <a:ext cx="1838324" cy="1235124"/>
          </a:xfrm>
          <a:prstGeom prst="rect">
            <a:avLst/>
          </a:prstGeom>
        </p:spPr>
      </p:pic>
      <p:pic>
        <p:nvPicPr>
          <p:cNvPr id="42" name="그림 41" descr="실외, 물, 눈, 옅은이(가) 표시된 사진&#10;&#10;자동 생성된 설명">
            <a:extLst>
              <a:ext uri="{FF2B5EF4-FFF2-40B4-BE49-F238E27FC236}">
                <a16:creationId xmlns:a16="http://schemas.microsoft.com/office/drawing/2014/main" id="{C1354EDA-23C9-4660-BCCD-E3B4CFF7A2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71" y="4758096"/>
            <a:ext cx="1861684" cy="1250819"/>
          </a:xfrm>
          <a:prstGeom prst="rect">
            <a:avLst/>
          </a:prstGeom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352218B-2818-45AB-8439-0DF8092358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33" y="4949939"/>
            <a:ext cx="1695450" cy="8096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AE12F45-C6A6-443D-ABFE-DA6A8B286D60}"/>
              </a:ext>
            </a:extLst>
          </p:cNvPr>
          <p:cNvSpPr txBox="1"/>
          <p:nvPr/>
        </p:nvSpPr>
        <p:spPr>
          <a:xfrm>
            <a:off x="795589" y="2297887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R-G</a:t>
            </a:r>
          </a:p>
          <a:p>
            <a:r>
              <a:rPr lang="en-US" altLang="ko-KR" dirty="0"/>
              <a:t>R-B</a:t>
            </a:r>
          </a:p>
          <a:p>
            <a:r>
              <a:rPr lang="en-US" altLang="ko-KR" dirty="0"/>
              <a:t>G-B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E611B-BC75-4A6D-AEBB-81B350139AF7}"/>
              </a:ext>
            </a:extLst>
          </p:cNvPr>
          <p:cNvSpPr txBox="1"/>
          <p:nvPr/>
        </p:nvSpPr>
        <p:spPr>
          <a:xfrm>
            <a:off x="795589" y="3600733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R-G</a:t>
            </a:r>
          </a:p>
          <a:p>
            <a:r>
              <a:rPr lang="en-US" altLang="ko-KR" dirty="0"/>
              <a:t>R-B</a:t>
            </a:r>
          </a:p>
          <a:p>
            <a:r>
              <a:rPr lang="en-US" altLang="ko-KR" dirty="0"/>
              <a:t>G-B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4E9FC4-7D87-426B-AA48-FA23243169ED}"/>
              </a:ext>
            </a:extLst>
          </p:cNvPr>
          <p:cNvSpPr txBox="1"/>
          <p:nvPr/>
        </p:nvSpPr>
        <p:spPr>
          <a:xfrm>
            <a:off x="791682" y="4893086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R-G</a:t>
            </a:r>
          </a:p>
          <a:p>
            <a:r>
              <a:rPr lang="en-US" altLang="ko-KR" dirty="0"/>
              <a:t>R-B</a:t>
            </a:r>
          </a:p>
          <a:p>
            <a:r>
              <a:rPr lang="en-US" altLang="ko-KR" dirty="0"/>
              <a:t>G-B</a:t>
            </a:r>
          </a:p>
        </p:txBody>
      </p:sp>
    </p:spTree>
    <p:extLst>
      <p:ext uri="{BB962C8B-B14F-4D97-AF65-F5344CB8AC3E}">
        <p14:creationId xmlns:p14="http://schemas.microsoft.com/office/powerpoint/2010/main" val="277425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산, 자연, 잔디, 기차이(가) 표시된 사진&#10;&#10;자동 생성된 설명">
            <a:extLst>
              <a:ext uri="{FF2B5EF4-FFF2-40B4-BE49-F238E27FC236}">
                <a16:creationId xmlns:a16="http://schemas.microsoft.com/office/drawing/2014/main" id="{387AC1F3-7500-4FEA-8F63-112ECAD96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117" y="905070"/>
            <a:ext cx="2238569" cy="1492379"/>
          </a:xfrm>
          <a:prstGeom prst="rect">
            <a:avLst/>
          </a:prstGeom>
        </p:spPr>
      </p:pic>
      <p:pic>
        <p:nvPicPr>
          <p:cNvPr id="7" name="그림 6" descr="건물, 실외, 장면, 거리이(가) 표시된 사진&#10;&#10;자동 생성된 설명">
            <a:extLst>
              <a:ext uri="{FF2B5EF4-FFF2-40B4-BE49-F238E27FC236}">
                <a16:creationId xmlns:a16="http://schemas.microsoft.com/office/drawing/2014/main" id="{79B4FA90-97FB-43AB-AED7-2CB45DE6D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117" y="2547257"/>
            <a:ext cx="2238569" cy="1488882"/>
          </a:xfrm>
          <a:prstGeom prst="rect">
            <a:avLst/>
          </a:prstGeom>
        </p:spPr>
      </p:pic>
      <p:pic>
        <p:nvPicPr>
          <p:cNvPr id="9" name="그림 8" descr="실외, 식물, 잔디, 나무이(가) 표시된 사진&#10;&#10;자동 생성된 설명">
            <a:extLst>
              <a:ext uri="{FF2B5EF4-FFF2-40B4-BE49-F238E27FC236}">
                <a16:creationId xmlns:a16="http://schemas.microsoft.com/office/drawing/2014/main" id="{3F7EE124-63F4-432A-A2DF-A7B6E73CC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117" y="4185947"/>
            <a:ext cx="2250878" cy="1492379"/>
          </a:xfrm>
          <a:prstGeom prst="rect">
            <a:avLst/>
          </a:prstGeom>
        </p:spPr>
      </p:pic>
      <p:pic>
        <p:nvPicPr>
          <p:cNvPr id="11" name="그림 10" descr="어두운, 눈, 남자, 서있는이(가) 표시된 사진&#10;&#10;자동 생성된 설명">
            <a:extLst>
              <a:ext uri="{FF2B5EF4-FFF2-40B4-BE49-F238E27FC236}">
                <a16:creationId xmlns:a16="http://schemas.microsoft.com/office/drawing/2014/main" id="{639A12EE-0E5E-4AA2-9764-E20EEA2EA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74" y="905070"/>
            <a:ext cx="2238569" cy="1492379"/>
          </a:xfrm>
          <a:prstGeom prst="rect">
            <a:avLst/>
          </a:prstGeom>
        </p:spPr>
      </p:pic>
      <p:pic>
        <p:nvPicPr>
          <p:cNvPr id="13" name="그림 12" descr="녹색, 잔디, 실외, 산이(가) 표시된 사진&#10;&#10;자동 생성된 설명">
            <a:extLst>
              <a:ext uri="{FF2B5EF4-FFF2-40B4-BE49-F238E27FC236}">
                <a16:creationId xmlns:a16="http://schemas.microsoft.com/office/drawing/2014/main" id="{DE9B9138-71FC-4424-BD10-96764FDA9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18" y="905069"/>
            <a:ext cx="2238569" cy="1492379"/>
          </a:xfrm>
          <a:prstGeom prst="rect">
            <a:avLst/>
          </a:prstGeom>
        </p:spPr>
      </p:pic>
      <p:pic>
        <p:nvPicPr>
          <p:cNvPr id="15" name="그림 14" descr="산, 보기, 언덕, 덮여있는이(가) 표시된 사진&#10;&#10;자동 생성된 설명">
            <a:extLst>
              <a:ext uri="{FF2B5EF4-FFF2-40B4-BE49-F238E27FC236}">
                <a16:creationId xmlns:a16="http://schemas.microsoft.com/office/drawing/2014/main" id="{4910FA5C-A47B-4A87-B536-F58DE1D0C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62" y="905068"/>
            <a:ext cx="2238569" cy="1492379"/>
          </a:xfrm>
          <a:prstGeom prst="rect">
            <a:avLst/>
          </a:prstGeom>
        </p:spPr>
      </p:pic>
      <p:pic>
        <p:nvPicPr>
          <p:cNvPr id="17" name="그림 16" descr="건물, 거리, 표지판, 어두운이(가) 표시된 사진&#10;&#10;자동 생성된 설명">
            <a:extLst>
              <a:ext uri="{FF2B5EF4-FFF2-40B4-BE49-F238E27FC236}">
                <a16:creationId xmlns:a16="http://schemas.microsoft.com/office/drawing/2014/main" id="{BC888BA0-1C3F-41FC-905E-703768425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32" y="2543760"/>
            <a:ext cx="2243828" cy="1492379"/>
          </a:xfrm>
          <a:prstGeom prst="rect">
            <a:avLst/>
          </a:prstGeom>
        </p:spPr>
      </p:pic>
      <p:pic>
        <p:nvPicPr>
          <p:cNvPr id="19" name="그림 18" descr="실외, 건물, 잔디, 거리이(가) 표시된 사진&#10;&#10;자동 생성된 설명">
            <a:extLst>
              <a:ext uri="{FF2B5EF4-FFF2-40B4-BE49-F238E27FC236}">
                <a16:creationId xmlns:a16="http://schemas.microsoft.com/office/drawing/2014/main" id="{08EB79A3-FE25-474F-B355-EB4D4D83F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88" y="2543759"/>
            <a:ext cx="2243828" cy="1492379"/>
          </a:xfrm>
          <a:prstGeom prst="rect">
            <a:avLst/>
          </a:prstGeom>
        </p:spPr>
      </p:pic>
      <p:pic>
        <p:nvPicPr>
          <p:cNvPr id="21" name="그림 20" descr="거리, 건물, 옅은, 어두운이(가) 표시된 사진&#10;&#10;자동 생성된 설명">
            <a:extLst>
              <a:ext uri="{FF2B5EF4-FFF2-40B4-BE49-F238E27FC236}">
                <a16:creationId xmlns:a16="http://schemas.microsoft.com/office/drawing/2014/main" id="{27FBAEEA-D216-4E05-8C0C-E95D2062DD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44" y="2546734"/>
            <a:ext cx="2243828" cy="1492379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704D68C-6DB8-4460-8A77-C2BFEC376B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2" y="1162827"/>
            <a:ext cx="1695450" cy="800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6C3347-20E3-4380-AA94-79FBE3793F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" y="2880373"/>
            <a:ext cx="1828800" cy="819150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D687B2F2-CE7B-4764-8823-4675EB5B26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7" y="4616969"/>
            <a:ext cx="1838325" cy="800100"/>
          </a:xfrm>
          <a:prstGeom prst="rect">
            <a:avLst/>
          </a:prstGeom>
        </p:spPr>
      </p:pic>
      <p:pic>
        <p:nvPicPr>
          <p:cNvPr id="29" name="그림 28" descr="실외, 연기, 불, 잔디이(가) 표시된 사진&#10;&#10;자동 생성된 설명">
            <a:extLst>
              <a:ext uri="{FF2B5EF4-FFF2-40B4-BE49-F238E27FC236}">
                <a16:creationId xmlns:a16="http://schemas.microsoft.com/office/drawing/2014/main" id="{63438F17-47CF-4E17-9DC4-730AAB3092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32" y="4194755"/>
            <a:ext cx="2250878" cy="1492379"/>
          </a:xfrm>
          <a:prstGeom prst="rect">
            <a:avLst/>
          </a:prstGeom>
        </p:spPr>
      </p:pic>
      <p:pic>
        <p:nvPicPr>
          <p:cNvPr id="31" name="그림 30" descr="잔디, 실외, 녹색, 평야이(가) 표시된 사진&#10;&#10;자동 생성된 설명">
            <a:extLst>
              <a:ext uri="{FF2B5EF4-FFF2-40B4-BE49-F238E27FC236}">
                <a16:creationId xmlns:a16="http://schemas.microsoft.com/office/drawing/2014/main" id="{AD5C92B2-8B39-4773-BF3E-C7EDA5C479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17" y="4194755"/>
            <a:ext cx="2238569" cy="1484218"/>
          </a:xfrm>
          <a:prstGeom prst="rect">
            <a:avLst/>
          </a:prstGeom>
        </p:spPr>
      </p:pic>
      <p:pic>
        <p:nvPicPr>
          <p:cNvPr id="33" name="그림 32" descr="어두운, 모니터, 화면, 옅은이(가) 표시된 사진&#10;&#10;자동 생성된 설명">
            <a:extLst>
              <a:ext uri="{FF2B5EF4-FFF2-40B4-BE49-F238E27FC236}">
                <a16:creationId xmlns:a16="http://schemas.microsoft.com/office/drawing/2014/main" id="{B1B486DF-BE28-447D-8011-DE563E9285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74" y="4202916"/>
            <a:ext cx="2238569" cy="14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EAB7D-D873-4B6A-941D-8C12AB23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YUV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59050-29E7-4024-A94A-7694E330F294}"/>
              </a:ext>
            </a:extLst>
          </p:cNvPr>
          <p:cNvSpPr txBox="1"/>
          <p:nvPr/>
        </p:nvSpPr>
        <p:spPr>
          <a:xfrm>
            <a:off x="700635" y="1607611"/>
            <a:ext cx="920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이미지를 </a:t>
            </a:r>
            <a:r>
              <a:rPr lang="en-US" altLang="ko-KR" dirty="0"/>
              <a:t>YUV</a:t>
            </a:r>
            <a:r>
              <a:rPr lang="ko-KR" altLang="en-US" dirty="0"/>
              <a:t>형식으로 바꿔주고</a:t>
            </a:r>
            <a:r>
              <a:rPr lang="en-US" altLang="ko-KR" dirty="0"/>
              <a:t>, </a:t>
            </a:r>
            <a:r>
              <a:rPr lang="ko-KR" altLang="en-US" dirty="0"/>
              <a:t>같은 방법으로 </a:t>
            </a:r>
            <a:r>
              <a:rPr lang="en-US" altLang="ko-KR" dirty="0"/>
              <a:t>correlation coefficients</a:t>
            </a:r>
            <a:r>
              <a:rPr lang="ko-KR" altLang="en-US" dirty="0"/>
              <a:t>를 구해준다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5DAC8D3-3F5B-4664-A991-48B713A4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9" y="2240376"/>
            <a:ext cx="3543300" cy="1457325"/>
          </a:xfrm>
          <a:prstGeom prst="rect">
            <a:avLst/>
          </a:prstGeom>
        </p:spPr>
      </p:pic>
      <p:pic>
        <p:nvPicPr>
          <p:cNvPr id="8" name="그림 7" descr="실외, 물, 강, 호수이(가) 표시된 사진&#10;&#10;자동 생성된 설명">
            <a:extLst>
              <a:ext uri="{FF2B5EF4-FFF2-40B4-BE49-F238E27FC236}">
                <a16:creationId xmlns:a16="http://schemas.microsoft.com/office/drawing/2014/main" id="{60E56F34-6A6B-48CD-80A1-9BBA2C58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5" y="4034144"/>
            <a:ext cx="2504280" cy="1606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42BEEC-F8D1-408F-AE91-9305186CA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6" y="4034143"/>
            <a:ext cx="2504281" cy="16069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3307A7-E5E6-4B96-A757-92D7B80A1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58" y="4033447"/>
            <a:ext cx="2504282" cy="1606914"/>
          </a:xfrm>
          <a:prstGeom prst="rect">
            <a:avLst/>
          </a:prstGeom>
        </p:spPr>
      </p:pic>
      <p:pic>
        <p:nvPicPr>
          <p:cNvPr id="14" name="그림 13" descr="물, 실외, 강, 자연이(가) 표시된 사진&#10;&#10;자동 생성된 설명">
            <a:extLst>
              <a:ext uri="{FF2B5EF4-FFF2-40B4-BE49-F238E27FC236}">
                <a16:creationId xmlns:a16="http://schemas.microsoft.com/office/drawing/2014/main" id="{96421088-17A5-4AD0-AD2F-9EBC4613A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20" y="4033447"/>
            <a:ext cx="2504280" cy="16069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4F0CA6-CBDE-4A5F-AD3A-B829BBCFA7AC}"/>
              </a:ext>
            </a:extLst>
          </p:cNvPr>
          <p:cNvSpPr txBox="1"/>
          <p:nvPr/>
        </p:nvSpPr>
        <p:spPr>
          <a:xfrm>
            <a:off x="1918880" y="564036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D386B7-AAC5-46AC-B143-F089A4FF945F}"/>
              </a:ext>
            </a:extLst>
          </p:cNvPr>
          <p:cNvSpPr txBox="1"/>
          <p:nvPr/>
        </p:nvSpPr>
        <p:spPr>
          <a:xfrm>
            <a:off x="4593930" y="564036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EC232-5918-4102-A8DD-DB299392D39B}"/>
              </a:ext>
            </a:extLst>
          </p:cNvPr>
          <p:cNvSpPr txBox="1"/>
          <p:nvPr/>
        </p:nvSpPr>
        <p:spPr>
          <a:xfrm>
            <a:off x="7285814" y="564036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6EBD3-3AA2-4F11-9E8A-50CA38C0277A}"/>
              </a:ext>
            </a:extLst>
          </p:cNvPr>
          <p:cNvSpPr txBox="1"/>
          <p:nvPr/>
        </p:nvSpPr>
        <p:spPr>
          <a:xfrm>
            <a:off x="9790096" y="564036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YUV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14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물, 강, 호수이(가) 표시된 사진&#10;&#10;자동 생성된 설명">
            <a:extLst>
              <a:ext uri="{FF2B5EF4-FFF2-40B4-BE49-F238E27FC236}">
                <a16:creationId xmlns:a16="http://schemas.microsoft.com/office/drawing/2014/main" id="{66BB3E0D-DCF1-4BBA-9276-096A7FF78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88" y="849085"/>
            <a:ext cx="2392312" cy="15350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60AE05-D4CF-4388-A091-C966417D1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59" y="849085"/>
            <a:ext cx="2392312" cy="15350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E049D7-9B39-47E9-930D-E75969031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30" y="849085"/>
            <a:ext cx="2392312" cy="1535067"/>
          </a:xfrm>
          <a:prstGeom prst="rect">
            <a:avLst/>
          </a:prstGeom>
        </p:spPr>
      </p:pic>
      <p:pic>
        <p:nvPicPr>
          <p:cNvPr id="11" name="그림 10" descr="조류, 비행, 물, 꽃이(가) 표시된 사진&#10;&#10;자동 생성된 설명">
            <a:extLst>
              <a:ext uri="{FF2B5EF4-FFF2-40B4-BE49-F238E27FC236}">
                <a16:creationId xmlns:a16="http://schemas.microsoft.com/office/drawing/2014/main" id="{44C49B6A-368A-4A47-9499-F9AF89820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88" y="2509935"/>
            <a:ext cx="2392312" cy="15911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D45B2B-885F-4485-918F-2209FFAFF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58" y="2509935"/>
            <a:ext cx="2392313" cy="1591137"/>
          </a:xfrm>
          <a:prstGeom prst="rect">
            <a:avLst/>
          </a:prstGeom>
        </p:spPr>
      </p:pic>
      <p:pic>
        <p:nvPicPr>
          <p:cNvPr id="15" name="그림 14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E0148EF4-352D-4094-A19C-C235FD0B3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29" y="2528595"/>
            <a:ext cx="2392313" cy="1591137"/>
          </a:xfrm>
          <a:prstGeom prst="rect">
            <a:avLst/>
          </a:prstGeom>
        </p:spPr>
      </p:pic>
      <p:pic>
        <p:nvPicPr>
          <p:cNvPr id="17" name="그림 16" descr="바위, 실외, 산, 바위투성이이(가) 표시된 사진&#10;&#10;자동 생성된 설명">
            <a:extLst>
              <a:ext uri="{FF2B5EF4-FFF2-40B4-BE49-F238E27FC236}">
                <a16:creationId xmlns:a16="http://schemas.microsoft.com/office/drawing/2014/main" id="{77FF9D26-D27A-4243-9004-0D8895E5F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88" y="4226854"/>
            <a:ext cx="2392312" cy="1594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A82CAF-204A-46CB-9F7B-A600AED5E4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59" y="4226854"/>
            <a:ext cx="2392312" cy="15948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21DC4-4D12-408B-AC82-13714C206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29" y="4226854"/>
            <a:ext cx="2392312" cy="1594875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CA57E1B-CB2A-4731-9D39-27E86FC99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92" y="1211805"/>
            <a:ext cx="1847850" cy="8096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E18784-9F3B-4CAB-9392-D398C2E1C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17" y="2910215"/>
            <a:ext cx="1828800" cy="790575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1935967-9D20-4227-B483-F681A0B1D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04" y="4629003"/>
            <a:ext cx="1724025" cy="7905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65548E-9887-4F7D-A514-F96D796A430E}"/>
              </a:ext>
            </a:extLst>
          </p:cNvPr>
          <p:cNvSpPr txBox="1"/>
          <p:nvPr/>
        </p:nvSpPr>
        <p:spPr>
          <a:xfrm>
            <a:off x="762025" y="1098100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Y-U</a:t>
            </a:r>
          </a:p>
          <a:p>
            <a:r>
              <a:rPr lang="en-US" altLang="ko-KR" dirty="0"/>
              <a:t>Y-V</a:t>
            </a:r>
          </a:p>
          <a:p>
            <a:r>
              <a:rPr lang="en-US" altLang="ko-KR" dirty="0"/>
              <a:t>U-V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74089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3D2323"/>
      </a:dk2>
      <a:lt2>
        <a:srgbClr val="E6E2E8"/>
      </a:lt2>
      <a:accent1>
        <a:srgbClr val="6CB246"/>
      </a:accent1>
      <a:accent2>
        <a:srgbClr val="92AB39"/>
      </a:accent2>
      <a:accent3>
        <a:srgbClr val="B5A047"/>
      </a:accent3>
      <a:accent4>
        <a:srgbClr val="B1693B"/>
      </a:accent4>
      <a:accent5>
        <a:srgbClr val="C34D50"/>
      </a:accent5>
      <a:accent6>
        <a:srgbClr val="B13B6F"/>
      </a:accent6>
      <a:hlink>
        <a:srgbClr val="BF513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147</Words>
  <Application>Microsoft Office PowerPoint</Application>
  <PresentationFormat>와이드스크린</PresentationFormat>
  <Paragraphs>54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Calisto MT</vt:lpstr>
      <vt:lpstr>Univers Condensed</vt:lpstr>
      <vt:lpstr>ChronicleVTI</vt:lpstr>
      <vt:lpstr>HW #11  수치해석</vt:lpstr>
      <vt:lpstr>images</vt:lpstr>
      <vt:lpstr>goal</vt:lpstr>
      <vt:lpstr>RGB</vt:lpstr>
      <vt:lpstr>PowerPoint 프레젠테이션</vt:lpstr>
      <vt:lpstr>PowerPoint 프레젠테이션</vt:lpstr>
      <vt:lpstr>PowerPoint 프레젠테이션</vt:lpstr>
      <vt:lpstr>YUV</vt:lpstr>
      <vt:lpstr>PowerPoint 프레젠테이션</vt:lpstr>
      <vt:lpstr>PowerPoint 프레젠테이션</vt:lpstr>
      <vt:lpstr>DCT, Idct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 #11  수치해석</dc:title>
  <dc:creator>BaekSeungsoo</dc:creator>
  <cp:lastModifiedBy>BaekSeungsoo</cp:lastModifiedBy>
  <cp:revision>10</cp:revision>
  <dcterms:created xsi:type="dcterms:W3CDTF">2020-11-23T11:23:49Z</dcterms:created>
  <dcterms:modified xsi:type="dcterms:W3CDTF">2020-11-23T12:53:38Z</dcterms:modified>
</cp:coreProperties>
</file>